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0" r:id="rId23"/>
    <p:sldId id="279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ditor.freelogodesign.org/?lang=EN" TargetMode="External"/><Relationship Id="rId1" Type="http://schemas.openxmlformats.org/officeDocument/2006/relationships/hyperlink" Target="https://icons8.com/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tooltip="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1700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31115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6250" y="1336040"/>
            <a:ext cx="2806065" cy="333502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0" y="1323340"/>
            <a:ext cx="3511550" cy="18122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906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24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55" y="3578860"/>
            <a:ext cx="4860290" cy="3183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06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24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340" y="1879600"/>
            <a:ext cx="3964940" cy="3917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79600"/>
            <a:ext cx="3792220" cy="39166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0975" y="142494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4500" y="1424940"/>
            <a:ext cx="379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5440" y="6126480"/>
            <a:ext cx="81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43110" y="3644265"/>
            <a:ext cx="1074420" cy="248221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835" y="1266825"/>
            <a:ext cx="7204710" cy="497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Antarmuka Inkscape</a:t>
            </a:r>
            <a:endParaRPr lang="en-US" altLang="en-GB"/>
          </a:p>
        </p:txBody>
      </p:sp>
      <p:sp>
        <p:nvSpPr>
          <p:cNvPr id="13" name="Text Box 12"/>
          <p:cNvSpPr txBox="1"/>
          <p:nvPr/>
        </p:nvSpPr>
        <p:spPr>
          <a:xfrm>
            <a:off x="164465" y="133223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main menu</a:t>
            </a:r>
            <a:endParaRPr lang="en-US" altLang="en-GB" sz="1600"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23035" y="14979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83540" y="3150870"/>
            <a:ext cx="107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toolbox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23035" y="33013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0165" y="162179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command bar</a:t>
            </a:r>
            <a:endParaRPr lang="en-US" altLang="en-GB" sz="1600"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23035" y="1604010"/>
            <a:ext cx="744220" cy="1835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3185" y="1976755"/>
            <a:ext cx="1453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6055" y="1765935"/>
            <a:ext cx="701675" cy="37655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2905" y="623062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status bar</a:t>
            </a:r>
            <a:endParaRPr lang="en-US" altLang="en-GB" sz="1600">
              <a:sym typeface="+mn-e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83385" y="6147435"/>
            <a:ext cx="1960245" cy="2336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5925" y="543369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color swatches</a:t>
            </a:r>
            <a:endParaRPr lang="en-US" altLang="en-GB" sz="1600">
              <a:sym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16405" y="5584190"/>
            <a:ext cx="1089025" cy="34417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929630" y="632396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snap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30110" y="4185285"/>
            <a:ext cx="1938020" cy="22891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/>
        </p:nvSpPr>
        <p:spPr>
          <a:xfrm>
            <a:off x="9636760" y="1256665"/>
            <a:ext cx="2152015" cy="49739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1600"/>
              <a:t>* kalau antarmuka anda tidak seperti di samping, lakukan : </a:t>
            </a:r>
            <a:endParaRPr lang="en-US" altLang="en-GB" sz="1600"/>
          </a:p>
          <a:p>
            <a:r>
              <a:rPr lang="en-US" altLang="en-GB" sz="1600"/>
              <a:t>View &gt;&gt; default</a:t>
            </a:r>
            <a:endParaRPr lang="en-US" altLang="en-GB" sz="1600"/>
          </a:p>
          <a:p>
            <a:r>
              <a:rPr lang="en-US" altLang="en-GB" sz="1600"/>
              <a:t>Object &gt;&gt; fill and strokes</a:t>
            </a:r>
            <a:endParaRPr lang="en-US" altLang="en-GB" sz="1600"/>
          </a:p>
          <a:p>
            <a:r>
              <a:rPr lang="en-US" altLang="en-GB" sz="1600"/>
              <a:t>Text &gt;&gt; text and fonts</a:t>
            </a:r>
            <a:endParaRPr lang="en-US" altLang="en-GB" sz="1600"/>
          </a:p>
          <a:p>
            <a:r>
              <a:rPr lang="en-US" altLang="en-GB" sz="1600"/>
              <a:t>Object &gt;&gt; align and distributes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448945" y="403479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document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49425" y="3996055"/>
            <a:ext cx="2609850" cy="18923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91300" y="1162050"/>
            <a:ext cx="1084580" cy="16167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664075" y="894715"/>
            <a:ext cx="2190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control panel</a:t>
            </a:r>
            <a:endParaRPr lang="en-US" altLang="en-GB" sz="16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Antarmuka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690880" y="1287145"/>
          <a:ext cx="108940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515"/>
                <a:gridCol w="2723515"/>
                <a:gridCol w="2723515"/>
                <a:gridCol w="27235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Kontrol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mousepad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antarmuka inkscape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atas-bawah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vertical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kanan-kiri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shift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shift + 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horizontal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Zoom in-out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ctrl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bebas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klik tengah mouse, geser-geser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Seleksi objek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Klik kiri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t="34386" b="17895"/>
          <a:stretch>
            <a:fillRect/>
          </a:stretch>
        </p:blipFill>
        <p:spPr>
          <a:xfrm>
            <a:off x="9012555" y="3350895"/>
            <a:ext cx="1209675" cy="345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85" y="3265170"/>
            <a:ext cx="450850" cy="51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3265170"/>
            <a:ext cx="434975" cy="518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05" y="2046605"/>
            <a:ext cx="457200" cy="4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95" y="1998980"/>
            <a:ext cx="407670" cy="485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90" y="2647315"/>
            <a:ext cx="45720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280" y="2599690"/>
            <a:ext cx="407670" cy="485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4542790"/>
            <a:ext cx="383540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9030"/>
          <a:stretch>
            <a:fillRect/>
          </a:stretch>
        </p:blipFill>
        <p:spPr>
          <a:xfrm>
            <a:off x="5745480" y="1288415"/>
            <a:ext cx="3716655" cy="33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persegi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persegi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</a:t>
            </a:r>
            <a:r>
              <a:rPr lang="en-US" altLang="en-GB" sz="1800"/>
              <a:t>menjadi persegi, jika tidak akan menjadi persegi panjang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Rx dan Ry dengan nilai yg sama untuk membentuk lengkung, atau geser corner control (lingkaran kecil pada pojok kanan pada persegi)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69105" y="2255520"/>
            <a:ext cx="1786255" cy="6083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1212215"/>
            <a:ext cx="32385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55" y="4206240"/>
            <a:ext cx="3314065" cy="2286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52945" y="3592830"/>
            <a:ext cx="0" cy="4686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lingkaran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lingkaran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lingkaran, jika tidak akan menjadi elips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end</a:t>
            </a:r>
            <a:r>
              <a:rPr lang="en-US" altLang="en-GB" sz="1800"/>
              <a:t> untuk membentuk lingkaran yang terpotong. </a:t>
            </a:r>
            <a:endParaRPr lang="en-US" altLang="en-GB" sz="1800"/>
          </a:p>
          <a:p>
            <a:r>
              <a:rPr lang="en-US" altLang="en-GB" sz="1800"/>
              <a:t>Nilai dari end antara 0 - 360 (derajat sudut)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5" y="1254125"/>
            <a:ext cx="1933575" cy="1609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3660775"/>
            <a:ext cx="1962150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040" y="3739515"/>
            <a:ext cx="1981200" cy="1657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9740" y="2375535"/>
            <a:ext cx="3272155" cy="10172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7036435" y="3103245"/>
            <a:ext cx="565150" cy="5575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8968740" y="3063875"/>
            <a:ext cx="850900" cy="67564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245" y="1288415"/>
            <a:ext cx="209550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bintang-x dan segi-x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Pilih bentuknya, bintang-x atau segi-x</a:t>
            </a:r>
            <a:endParaRPr lang="en-US" altLang="en-GB" sz="1800"/>
          </a:p>
          <a:p>
            <a:r>
              <a:rPr lang="en-US" altLang="en-GB" sz="1800"/>
              <a:t>Tentukan jumlah sudutnya pada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Buat objek pada document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corner, spoke ratio, rounded</a:t>
            </a:r>
            <a:r>
              <a:rPr lang="en-US" altLang="en-GB" sz="1800"/>
              <a:t> untuk mendapatkan bentuk yg diinginkan</a:t>
            </a:r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89425" y="2694305"/>
            <a:ext cx="1217295" cy="9975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80" y="2379980"/>
            <a:ext cx="9048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45" y="3988435"/>
            <a:ext cx="1971675" cy="2028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50" y="1819910"/>
            <a:ext cx="66675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085" y="4072890"/>
            <a:ext cx="3832860" cy="185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085" y="1524000"/>
            <a:ext cx="3076575" cy="18630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4309110" y="3752215"/>
            <a:ext cx="1207135" cy="12509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5" idx="1"/>
          </p:cNvCxnSpPr>
          <p:nvPr/>
        </p:nvCxnSpPr>
        <p:spPr>
          <a:xfrm>
            <a:off x="7611745" y="245554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7487920" y="5003165"/>
            <a:ext cx="685165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9520" y="3698875"/>
            <a:ext cx="6925310" cy="2962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88415"/>
            <a:ext cx="4037965" cy="128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text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7452"/>
          <a:stretch>
            <a:fillRect/>
          </a:stretch>
        </p:blipFill>
        <p:spPr>
          <a:xfrm>
            <a:off x="5050790" y="1288415"/>
            <a:ext cx="608330" cy="17494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Tulis text pada document</a:t>
            </a:r>
            <a:endParaRPr lang="en-US" altLang="en-GB" sz="1800"/>
          </a:p>
          <a:p>
            <a:r>
              <a:rPr lang="en-US" altLang="en-GB" sz="1800"/>
              <a:t>Untuk mengubah tampilan text, seleksi semua text (shift+panah kanan/kiri), ubah pada command bar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merubah font, lebih baik menggunakan </a:t>
            </a:r>
            <a:r>
              <a:rPr lang="en-US" altLang="en-GB" sz="1800" b="1"/>
              <a:t>text and font control panel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0" y="2355215"/>
            <a:ext cx="1908175" cy="4203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90" y="1152525"/>
            <a:ext cx="36195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5" y="3355975"/>
            <a:ext cx="381889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5" y="3660775"/>
            <a:ext cx="3333115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4088765"/>
            <a:ext cx="3580765" cy="2571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077200" y="4251960"/>
            <a:ext cx="1181100" cy="13144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362450" cy="4973955"/>
          </a:xfrm>
        </p:spPr>
        <p:txBody>
          <a:bodyPr/>
          <a:p>
            <a:r>
              <a:rPr lang="en-US" altLang="en-GB" sz="1800" b="1"/>
              <a:t>Rotasi objek</a:t>
            </a:r>
            <a:br>
              <a:rPr lang="en-US" altLang="en-GB" sz="1800"/>
            </a:br>
            <a:r>
              <a:rPr lang="en-US" altLang="en-GB" sz="1800"/>
              <a:t>klik 2x pada objek, muncul kontrol rotasi. Putar objek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Ubah ukuran objek</a:t>
            </a:r>
            <a:br>
              <a:rPr lang="en-US" altLang="en-GB" sz="1800" b="1"/>
            </a:br>
            <a:r>
              <a:rPr lang="en-US" altLang="en-GB" sz="1800"/>
              <a:t>Klik 1x pada objek, muncul kontrol ubah ukuran. Ubah sesuai kebutuhan. Untuk mempertahankan rasio, ketika mengubah sambil tahan </a:t>
            </a:r>
            <a:r>
              <a:rPr lang="en-US" altLang="en-GB" sz="1800" b="1"/>
              <a:t>ctrl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9275" y="1152525"/>
            <a:ext cx="17907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942340"/>
            <a:ext cx="2438400" cy="2495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430770" y="2071370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70" y="3576320"/>
            <a:ext cx="1743075" cy="17430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109585" y="3800475"/>
            <a:ext cx="1371600" cy="144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548245" y="444817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Ekspor gambar ke .png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467100" cy="4973955"/>
          </a:xfrm>
        </p:spPr>
        <p:txBody>
          <a:bodyPr/>
          <a:p>
            <a:r>
              <a:rPr lang="en-US" altLang="en-GB" sz="1800"/>
              <a:t>Inkscape menyimpan filenya ke dalam format .svg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Sedangkan gambar yang akan kita hasilkan harusnya berupa bitmap, menggunakan format .png, .jpg, .bmp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itu, kita perlu mengekspor file inkscape kita ke format bitmap. Caranya, klik File &gt;&gt; export png image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Akan muncul kontrol panel di sebelah kanan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1706245"/>
            <a:ext cx="4799965" cy="41522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67505" y="3667125"/>
            <a:ext cx="17697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2. pilih dimana </a:t>
            </a:r>
            <a:br>
              <a:rPr lang="en-US" altLang="en-GB" sz="1600">
                <a:sym typeface="+mn-ea"/>
              </a:rPr>
            </a:br>
            <a:r>
              <a:rPr lang="en-US" altLang="en-GB" sz="1600">
                <a:sym typeface="+mn-ea"/>
              </a:rPr>
              <a:t>akan disimpan, dan tulis nama filenya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86065" y="1489710"/>
            <a:ext cx="0" cy="8572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37250" y="1127125"/>
            <a:ext cx="3827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1. pilih area yang akan dieskpor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42990" y="3890010"/>
            <a:ext cx="4286250" cy="6000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58000" y="5927725"/>
            <a:ext cx="176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3. klik export untuk memulai proses ekspor</a:t>
            </a:r>
            <a:endParaRPr lang="en-US" altLang="en-GB" sz="1600"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62365" y="5556885"/>
            <a:ext cx="2190750" cy="6572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40640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6435" y="1772920"/>
            <a:ext cx="3186430" cy="1839595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Tugas :)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itle 3"/>
          <p:cNvSpPr>
            <a:spLocks noGrp="1"/>
          </p:cNvSpPr>
          <p:nvPr/>
        </p:nvSpPr>
        <p:spPr>
          <a:xfrm>
            <a:off x="4699635" y="3602355"/>
            <a:ext cx="5671185" cy="26879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2400">
                <a:solidFill>
                  <a:schemeClr val="tx1"/>
                </a:solidFill>
              </a:rPr>
              <a:t>Ceritanya anda seorang pengusaha baru, segalanya masih dikerjakan sendiri.</a:t>
            </a:r>
            <a:endParaRPr lang="en-US" altLang="en-GB" sz="2400">
              <a:solidFill>
                <a:schemeClr val="tx1"/>
              </a:solidFill>
            </a:endParaRPr>
          </a:p>
          <a:p>
            <a:pPr algn="l"/>
            <a:endParaRPr lang="en-US" altLang="en-GB" sz="2400">
              <a:solidFill>
                <a:schemeClr val="tx1"/>
              </a:solidFill>
            </a:endParaRPr>
          </a:p>
          <a:p>
            <a:pPr algn="l"/>
            <a:r>
              <a:rPr lang="en-US" altLang="en-GB" sz="2400">
                <a:solidFill>
                  <a:schemeClr val="tx1"/>
                </a:solidFill>
              </a:rPr>
              <a:t>Anda pengen bikin </a:t>
            </a:r>
            <a:r>
              <a:rPr lang="en-US" altLang="en-GB" sz="2400" b="1">
                <a:solidFill>
                  <a:schemeClr val="tx1"/>
                </a:solidFill>
              </a:rPr>
              <a:t>kartu nama</a:t>
            </a:r>
            <a:r>
              <a:rPr lang="en-US" altLang="en-GB" sz="2400">
                <a:solidFill>
                  <a:schemeClr val="tx1"/>
                </a:solidFill>
              </a:rPr>
              <a:t> dengan desain sendiri, karena di percetakan langganan desainnya biasa-biasa saja,</a:t>
            </a:r>
            <a:endParaRPr lang="en-US" alt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Siapkan ukuran dokumen &amp; snapping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24425" cy="4973955"/>
          </a:xfrm>
        </p:spPr>
        <p:txBody>
          <a:bodyPr/>
          <a:p>
            <a:r>
              <a:rPr lang="en-US" altLang="en-GB"/>
              <a:t>Siapkan ukuran dokumen yang sesuai</a:t>
            </a:r>
            <a:endParaRPr lang="en-US" altLang="en-GB"/>
          </a:p>
          <a:p>
            <a:r>
              <a:rPr lang="en-US" altLang="en-GB"/>
              <a:t>Pilih File &gt;&gt; Document &amp; properties</a:t>
            </a:r>
            <a:endParaRPr lang="en-US" altLang="en-GB"/>
          </a:p>
          <a:p>
            <a:r>
              <a:rPr lang="en-US" altLang="en-GB"/>
              <a:t>Pilih : </a:t>
            </a:r>
            <a:endParaRPr lang="en-US" altLang="en-GB"/>
          </a:p>
          <a:p>
            <a:pPr lvl="1"/>
            <a:r>
              <a:rPr lang="en-US" altLang="en-GB" sz="1800"/>
              <a:t>page size : </a:t>
            </a:r>
            <a:r>
              <a:rPr lang="en-US" altLang="en-GB"/>
              <a:t>A7</a:t>
            </a:r>
            <a:endParaRPr lang="en-US" altLang="en-GB"/>
          </a:p>
          <a:p>
            <a:pPr lvl="1"/>
            <a:r>
              <a:rPr lang="en-US" altLang="en-GB"/>
              <a:t>orientation : landscape</a:t>
            </a:r>
            <a:endParaRPr lang="en-US" altLang="en-GB"/>
          </a:p>
          <a:p>
            <a:pPr lvl="0"/>
            <a:r>
              <a:rPr lang="en-US" altLang="en-GB"/>
              <a:t>Close document &amp; properties</a:t>
            </a:r>
            <a:endParaRPr lang="en-US" altLang="en-GB"/>
          </a:p>
          <a:p>
            <a:pPr lvl="0"/>
            <a:endParaRPr lang="en-US" altLang="en-GB"/>
          </a:p>
          <a:p>
            <a:pPr lvl="0"/>
            <a:r>
              <a:rPr lang="en-US" altLang="en-GB"/>
              <a:t>Pastikan fitur snap page pada snap control bar aktif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1600200"/>
            <a:ext cx="5532120" cy="4323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4081145"/>
            <a:ext cx="50482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Silahkan berkreasi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Download icons </a:t>
            </a:r>
            <a:r>
              <a:rPr lang="en-US" altLang="en-GB">
                <a:hlinkClick r:id="rId1" tooltip="" action="ppaction://hlinkfile"/>
              </a:rPr>
              <a:t>https://icons8.com/</a:t>
            </a:r>
            <a:endParaRPr lang="en-US" altLang="en-GB"/>
          </a:p>
          <a:p>
            <a:r>
              <a:rPr lang="en-US" altLang="en-GB"/>
              <a:t>Buat logo perusahaan </a:t>
            </a:r>
            <a:r>
              <a:rPr lang="en-US" altLang="en-GB">
                <a:hlinkClick r:id="rId2" tooltip="" action="ppaction://hlinkfile"/>
              </a:rPr>
              <a:t>https://editor.freelogodesign.org/?lang=EN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 tooltip="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2033270"/>
            <a:ext cx="802640" cy="81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3352165"/>
            <a:ext cx="765810" cy="791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4612640"/>
            <a:ext cx="655320" cy="819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823585"/>
            <a:ext cx="713105" cy="668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2033270"/>
            <a:ext cx="918210" cy="8705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035" y="582358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035" y="471551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035" y="344106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0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24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0" y="3783965"/>
            <a:ext cx="1648460" cy="16484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000875" y="4048760"/>
            <a:ext cx="2324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7000875" y="5186045"/>
            <a:ext cx="492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tooltip="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6565" y="1167130"/>
            <a:ext cx="756475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5434330"/>
            <a:ext cx="5617210" cy="11633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6260" y="1278255"/>
            <a:ext cx="377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tooltip="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070" y="1543050"/>
            <a:ext cx="410019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8570" y="3564255"/>
            <a:ext cx="5150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502390" cy="667385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258254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tooltip="" action="ppaction://hlinkfile"/>
              </a:rPr>
              <a:t>https://inkscape.org/ko/gallery/</a:t>
            </a:r>
            <a:endParaRPr lang="en-US" altLang="en-GB">
              <a:hlinkClick r:id="rId1" tooltip="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tooltip="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tooltip="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7770" y="1517650"/>
            <a:ext cx="4554220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1517650"/>
            <a:ext cx="400812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275" y="1152525"/>
            <a:ext cx="242951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tooltip="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9675"/>
            <a:ext cx="47752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862455"/>
            <a:ext cx="396607" cy="365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0" y="1096645"/>
            <a:ext cx="5741670" cy="466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760" y="1152525"/>
            <a:ext cx="2263775" cy="228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760" y="3585845"/>
            <a:ext cx="2263775" cy="163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760" y="5300980"/>
            <a:ext cx="2263775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4648</Words>
  <Application>WPS Presentation</Application>
  <PresentationFormat>Widescreen</PresentationFormat>
  <Paragraphs>284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Kelson Sans</vt:lpstr>
      <vt:lpstr>Gungsuh</vt:lpstr>
      <vt:lpstr>GulimChe</vt:lpstr>
      <vt:lpstr>Microsoft YaHei Light</vt:lpstr>
      <vt:lpstr>MingLiU-ExtB</vt:lpstr>
      <vt:lpstr>Microsoft YaHei UI Light</vt:lpstr>
      <vt:lpstr>MS UI Gothic</vt:lpstr>
      <vt:lpstr>NanumSquare Bold</vt:lpstr>
      <vt:lpstr>NanumSquare</vt:lpstr>
      <vt:lpstr>Microsoft JhengHei UI</vt:lpstr>
      <vt:lpstr>Gulim</vt:lpstr>
      <vt:lpstr>Dotum</vt:lpstr>
      <vt:lpstr>BatangChe</vt:lpstr>
      <vt:lpstr>Default Design</vt:lpstr>
      <vt:lpstr>PowerPoint 演示文稿</vt:lpstr>
      <vt:lpstr>Laptop+ Mouse siap?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Apa software gratisan mumpuni?</vt:lpstr>
      <vt:lpstr>PowerPoint 演示文稿</vt:lpstr>
      <vt:lpstr>Yuk kita mulai!</vt:lpstr>
      <vt:lpstr>PowerPoint 演示文稿</vt:lpstr>
      <vt:lpstr>Vector vs Bitmap</vt:lpstr>
      <vt:lpstr>PowerPoint 演示文稿</vt:lpstr>
      <vt:lpstr>PowerPoint 演示文稿</vt:lpstr>
      <vt:lpstr>PowerPoint 演示文稿</vt:lpstr>
      <vt:lpstr>Membuat objek sederhana : persegi</vt:lpstr>
      <vt:lpstr>Membuat objek sederhana : lingkaran</vt:lpstr>
      <vt:lpstr>Membuat objek sederhana : lingkaran</vt:lpstr>
      <vt:lpstr>PowerPoint 演示文稿</vt:lpstr>
      <vt:lpstr>PowerPoint 演示文稿</vt:lpstr>
      <vt:lpstr>Tugas :)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107</cp:revision>
  <dcterms:created xsi:type="dcterms:W3CDTF">2017-11-11T10:54:01Z</dcterms:created>
  <dcterms:modified xsi:type="dcterms:W3CDTF">2017-11-12T01:09:16Z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